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0D780-AFEE-41E9-9177-E84B3B5DC901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467B-6F34-4D75-B077-DCC6A0D53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4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DCD7-874B-4DB3-A4C8-85917BB21F4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7.png"/><Relationship Id="rId12" Type="http://schemas.openxmlformats.org/officeDocument/2006/relationships/audio" Target="../media/audio3.wav"/><Relationship Id="rId17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4.xml"/><Relationship Id="rId10" Type="http://schemas.openxmlformats.org/officeDocument/2006/relationships/image" Target="../media/image10.gif"/><Relationship Id="rId19" Type="http://schemas.openxmlformats.org/officeDocument/2006/relationships/slide" Target="slide8.xml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slide" Target="slide6.xml"/><Relationship Id="rId22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astavka-100-k-1-stereo">
            <a:hlinkClick r:id="" action="ppaction://media"/>
            <a:extLst>
              <a:ext uri="{FF2B5EF4-FFF2-40B4-BE49-F238E27FC236}">
                <a16:creationId xmlns:a16="http://schemas.microsoft.com/office/drawing/2014/main" id="{FC219ABB-6BE2-44CB-89C1-81DF4C2DA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-740618"/>
            <a:ext cx="609600" cy="60960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3311860" y="3003798"/>
            <a:ext cx="252028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1203598"/>
            <a:ext cx="6048672" cy="14401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Тапқыр ұлдар</a:t>
            </a:r>
          </a:p>
          <a:p>
            <a:pPr algn="ctr"/>
            <a:r>
              <a:rPr lang="kk-KZ" sz="4800" b="1" dirty="0" smtClean="0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Алғыр қыздар</a:t>
            </a:r>
            <a:endParaRPr lang="ru-RU" sz="4800" b="1" dirty="0">
              <a:ln w="11430"/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123478"/>
            <a:ext cx="6141198" cy="1761841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Оттегімен</a:t>
            </a:r>
            <a:r>
              <a:rPr kumimoji="0" lang="kk-KZ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тыныс алмайтын тірі ағзаларды қалай атайды?</a:t>
            </a: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Анаэробтар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9904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195486"/>
            <a:ext cx="6141198" cy="1512168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Атмосфералық қысымды қлшейтін құрал?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Барометр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40475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267494"/>
            <a:ext cx="6141198" cy="1512168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Сатурн ғаламшарының серігі?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Титан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4297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0" y="915565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 descr="Окрашенные белым цветом бетонные блоки стены фона. | Премиум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7"/>
            <a:ext cx="914400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97" y="-105402"/>
            <a:ext cx="1008294" cy="1302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699542"/>
            <a:ext cx="1912464" cy="39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07" y="3003798"/>
            <a:ext cx="1036641" cy="19031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699542"/>
            <a:ext cx="1912464" cy="39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41" y="2819136"/>
            <a:ext cx="1251750" cy="1912464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107504" y="16111"/>
            <a:ext cx="1368152" cy="899456"/>
          </a:xfrm>
          <a:prstGeom prst="up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596336" y="0"/>
            <a:ext cx="1368000" cy="900000"/>
          </a:xfrm>
          <a:prstGeom prst="up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23480"/>
            <a:ext cx="2287289" cy="22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7" y="66339"/>
            <a:ext cx="3312368" cy="29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383890" y="685388"/>
            <a:ext cx="1977679" cy="2067291"/>
            <a:chOff x="3347864" y="961498"/>
            <a:chExt cx="1977679" cy="206729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347864" y="1075605"/>
              <a:ext cx="1977679" cy="17841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461" y="961498"/>
              <a:ext cx="1600483" cy="2067291"/>
            </a:xfrm>
            <a:prstGeom prst="rect">
              <a:avLst/>
            </a:prstGeom>
          </p:spPr>
        </p:pic>
      </p:grpSp>
      <p:pic>
        <p:nvPicPr>
          <p:cNvPr id="16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70" y="176626"/>
            <a:ext cx="2287289" cy="22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2" y="119486"/>
            <a:ext cx="3312368" cy="29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399562" y="699542"/>
            <a:ext cx="1977679" cy="2067291"/>
            <a:chOff x="3347864" y="961498"/>
            <a:chExt cx="1977679" cy="206729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347864" y="1075605"/>
              <a:ext cx="1977679" cy="17841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461" y="961498"/>
              <a:ext cx="1600483" cy="2067291"/>
            </a:xfrm>
            <a:prstGeom prst="rect">
              <a:avLst/>
            </a:prstGeom>
          </p:spPr>
        </p:pic>
      </p:grpSp>
      <p:sp>
        <p:nvSpPr>
          <p:cNvPr id="21" name="Green 2">
            <a:hlinkClick r:id="rId11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27685" y="2367389"/>
            <a:ext cx="900000" cy="900000"/>
          </a:xfrm>
          <a:prstGeom prst="ellipse">
            <a:avLst/>
          </a:prstGeom>
          <a:solidFill>
            <a:srgbClr val="00B05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3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Green 1">
            <a:hlinkClick r:id="rId13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60500" y="1275301"/>
            <a:ext cx="900000" cy="900000"/>
          </a:xfrm>
          <a:prstGeom prst="ellipse">
            <a:avLst/>
          </a:prstGeom>
          <a:solidFill>
            <a:srgbClr val="00B05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Yellow 2">
            <a:hlinkClick r:id="rId14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1068612" y="2367389"/>
            <a:ext cx="900000" cy="900000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4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Yellow 1">
            <a:hlinkClick r:id="rId15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1068612" y="1275301"/>
            <a:ext cx="900000" cy="900000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2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Blue 2">
            <a:hlinkClick r:id="rId16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6999662" y="2137042"/>
            <a:ext cx="900000" cy="9000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3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Blue 1">
            <a:hlinkClick r:id="rId17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6981034" y="1150919"/>
            <a:ext cx="900000" cy="9000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1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Red 2">
            <a:hlinkClick r:id="rId18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8107466" y="2086001"/>
            <a:ext cx="900000" cy="90000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4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Red 1">
            <a:hlinkClick r:id="rId19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8107466" y="1083781"/>
            <a:ext cx="900000" cy="90000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2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>
            <a:hlinkClick r:id="" action="ppaction://hlinkshowjump?jump=endshow"/>
          </p:cNvPr>
          <p:cNvSpPr/>
          <p:nvPr/>
        </p:nvSpPr>
        <p:spPr>
          <a:xfrm>
            <a:off x="7236296" y="4227936"/>
            <a:ext cx="1519924" cy="3600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АЯҚТАУ</a:t>
            </a:r>
            <a:endParaRPr kumimoji="0" lang="ru-RU" sz="2000" b="1" i="0" u="none" strike="noStrike" kern="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48" y="66339"/>
            <a:ext cx="6090361" cy="5143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48" y="16111"/>
            <a:ext cx="6090361" cy="5143500"/>
          </a:xfrm>
          <a:prstGeom prst="rect">
            <a:avLst/>
          </a:prstGeom>
        </p:spPr>
      </p:pic>
      <p:sp>
        <p:nvSpPr>
          <p:cNvPr id="32" name="Green 2">
            <a:hlinkClick r:id="rId21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534921" y="3392050"/>
            <a:ext cx="900000" cy="90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kern="0" noProof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3" name="Red 2">
            <a:hlinkClick r:id="rId22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7546258" y="3134402"/>
            <a:ext cx="900000" cy="900000"/>
          </a:xfrm>
          <a:prstGeom prst="ellipse">
            <a:avLst/>
          </a:prstGeom>
          <a:solidFill>
            <a:srgbClr val="7030A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kern="0" noProof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5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7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031 C -0.00243 -0.06294 -0.00607 -0.02314 -0.00607 -0.15674 " pathEditMode="relative" rAng="0" ptsTypes="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8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15674 C -0.00607 -0.19469 -0.00607 -0.23264 -0.00607 -0.27059 " pathEditMode="relative" rAng="0" ptsTypes="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27059 C -0.00834 -0.32644 -0.00677 -0.28232 -0.00677 -0.40357 " pathEditMode="relative" rAng="0" ptsTypes="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6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6 -0.40358 C -0.00676 -0.45141 -0.00676 -0.49954 -0.00676 -0.54737 " pathEditMode="relative" ptsTypes="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54736 C 0.00104 -0.54859 0.00833 -0.55106 0.01614 -0.55291 C 0.02587 -0.55816 0.05139 -0.55754 0.06128 -0.55816 C 0.07048 -0.56279 0.0816 -0.56279 0.09097 -0.56371 C 0.10625 -0.57204 0.1243 -0.56649 0.14062 -0.56649 C 0.1467 -0.56649 0.15278 -0.56649 0.15885 -0.56649 " pathEditMode="relative" ptsTypes="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031 C -0.00243 -0.06294 -0.00607 -0.02314 -0.00607 -0.15674 " pathEditMode="relative" rAng="0" ptsTypes="f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8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15674 C -0.00607 -0.19469 -0.00607 -0.23264 -0.00607 -0.27059 " pathEditMode="relative" rAng="0" ptsTypes="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27059 C -0.00834 -0.32644 -0.00677 -0.28232 -0.00677 -0.40357 " pathEditMode="relative" rAng="0" ptsTypes="f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6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6 -0.40358 C -0.00676 -0.45141 -0.00676 -0.49954 -0.00676 -0.54737 " pathEditMode="relative" ptsTypes="f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54736 C -0.01355 -0.55106 -0.01025 -0.54952 -0.01667 -0.55137 C -0.02188 -0.55508 -0.03351 -0.55693 -0.03959 -0.55816 C -0.06285 -0.5739 -0.03872 -0.55816 -0.10903 -0.56094 C -0.12292 -0.56156 -0.13837 -0.56371 -0.15243 -0.56371 " pathEditMode="relative" ptsTypes="ffff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339502"/>
            <a:ext cx="6120000" cy="1296144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Күн</a:t>
            </a:r>
            <a:r>
              <a:rPr kumimoji="0" lang="kk-KZ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жүйесіндегі екінші ғаламшар?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Шолпан 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27723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123478"/>
            <a:ext cx="6141198" cy="1584176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Жердің өз орбитасы</a:t>
            </a:r>
            <a:r>
              <a:rPr kumimoji="0" lang="kk-KZ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арқылы қозғалу жылдамдығы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км/сек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2463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195486"/>
            <a:ext cx="6141198" cy="1440160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Тірек-қимыл жүйесінің ең белсенді бөлігі?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Бұлшық ет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26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267494"/>
            <a:ext cx="6141198" cy="1296000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Теңіз түбінің тереңдігін зерттейтін құрал?</a:t>
            </a: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Эхолот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22181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195486"/>
            <a:ext cx="6141198" cy="1368152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Марс ғаламшарының серіктері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Фобос және Деймос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517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498570" y="195486"/>
            <a:ext cx="6141198" cy="1440160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Күн жүйесіндегі алтыншы ғаламшар?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3829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123478"/>
            <a:ext cx="6141198" cy="1440160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Жер бетінің ауданы қанша?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44016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510 млн.шаршы шақырым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18990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120</Words>
  <Application>Microsoft Office PowerPoint</Application>
  <PresentationFormat>Экран (16:9)</PresentationFormat>
  <Paragraphs>54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Lenovo</cp:lastModifiedBy>
  <cp:revision>30</cp:revision>
  <dcterms:created xsi:type="dcterms:W3CDTF">2024-09-26T09:51:15Z</dcterms:created>
  <dcterms:modified xsi:type="dcterms:W3CDTF">2025-02-16T17:41:35Z</dcterms:modified>
</cp:coreProperties>
</file>